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9" r:id="rId2"/>
  </p:sldMasterIdLst>
  <p:notesMasterIdLst>
    <p:notesMasterId r:id="rId24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70" r:id="rId10"/>
    <p:sldId id="263" r:id="rId11"/>
    <p:sldId id="264" r:id="rId12"/>
    <p:sldId id="265" r:id="rId13"/>
    <p:sldId id="271" r:id="rId14"/>
    <p:sldId id="266" r:id="rId15"/>
    <p:sldId id="267" r:id="rId16"/>
    <p:sldId id="268" r:id="rId17"/>
    <p:sldId id="272" r:id="rId18"/>
    <p:sldId id="269" r:id="rId19"/>
    <p:sldId id="273" r:id="rId20"/>
    <p:sldId id="274" r:id="rId21"/>
    <p:sldId id="275" r:id="rId22"/>
    <p:sldId id="276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46C"/>
    <a:srgbClr val="FCC070"/>
    <a:srgbClr val="FEEDD7"/>
    <a:srgbClr val="C6B12F"/>
    <a:srgbClr val="BF9E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78" autoAdjust="0"/>
  </p:normalViewPr>
  <p:slideViewPr>
    <p:cSldViewPr snapToGrid="0" showGuides="1">
      <p:cViewPr>
        <p:scale>
          <a:sx n="75" d="100"/>
          <a:sy n="75" d="100"/>
        </p:scale>
        <p:origin x="1266" y="6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8T08:59:41.4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B0C87-FD61-44DB-B4D2-C1DC8D30F2A3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3913E-E9FB-4CEF-8A2F-9D0A25C36F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893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93C3-7372-43C4-9A4A-1EAAA7F23DB6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26895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2023/11/7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6846788"/>
      </p:ext>
    </p:extLst>
  </p:cSld>
  <p:clrMapOvr>
    <a:masterClrMapping/>
  </p:clrMapOvr>
  <p:transition spd="slow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7894977"/>
      </p:ext>
    </p:extLst>
  </p:cSld>
  <p:clrMapOvr>
    <a:masterClrMapping/>
  </p:clrMapOvr>
  <p:transition spd="slow" advClick="0" advTm="300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82637996"/>
      </p:ext>
    </p:extLst>
  </p:cSld>
  <p:clrMapOvr>
    <a:masterClrMapping/>
  </p:clrMapOvr>
  <p:transition spd="slow" advClick="0" advTm="300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74052915"/>
      </p:ext>
    </p:extLst>
  </p:cSld>
  <p:clrMapOvr>
    <a:masterClrMapping/>
  </p:clrMapOvr>
  <p:transition spd="slow" advClick="0" advTm="300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1375612"/>
      </p:ext>
    </p:extLst>
  </p:cSld>
  <p:clrMapOvr>
    <a:masterClrMapping/>
  </p:clrMapOvr>
  <p:transition spd="slow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54357429"/>
      </p:ext>
    </p:extLst>
  </p:cSld>
  <p:clrMapOvr>
    <a:masterClrMapping/>
  </p:clrMapOvr>
  <p:transition spd="slow" advClick="0" advTm="300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60048017"/>
      </p:ext>
    </p:extLst>
  </p:cSld>
  <p:clrMapOvr>
    <a:masterClrMapping/>
  </p:clrMapOvr>
  <p:transition spd="slow" advClick="0" advTm="300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2490685"/>
      </p:ext>
    </p:extLst>
  </p:cSld>
  <p:clrMapOvr>
    <a:masterClrMapping/>
  </p:clrMapOvr>
  <p:transition spd="slow" advClick="0" advTm="300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7153953"/>
      </p:ext>
    </p:extLst>
  </p:cSld>
  <p:clrMapOvr>
    <a:masterClrMapping/>
  </p:clrMapOvr>
  <p:transition spd="slow" advClick="0" advTm="300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9298947"/>
      </p:ext>
    </p:extLst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8079431"/>
      </p:ext>
    </p:extLst>
  </p:cSld>
  <p:clrMapOvr>
    <a:masterClrMapping/>
  </p:clrMapOvr>
  <p:transition spd="slow" advClick="0" advTm="300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29627480"/>
      </p:ext>
    </p:extLst>
  </p:cSld>
  <p:clrMapOvr>
    <a:masterClrMapping/>
  </p:clrMapOvr>
  <p:transition spd="slow" advClick="0" advTm="300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0834158"/>
      </p:ext>
    </p:extLst>
  </p:cSld>
  <p:clrMapOvr>
    <a:masterClrMapping/>
  </p:clrMapOvr>
  <p:transition spd="slow" advClick="0" advTm="300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2863435"/>
      </p:ext>
    </p:extLst>
  </p:cSld>
  <p:clrMapOvr>
    <a:masterClrMapping/>
  </p:clrMapOvr>
  <p:transition spd="slow" advClick="0" advTm="300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5445342"/>
      </p:ext>
    </p:extLst>
  </p:cSld>
  <p:clrMapOvr>
    <a:masterClrMapping/>
  </p:clrMapOvr>
  <p:transition spd="slow" advClick="0" advTm="300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5940926"/>
      </p:ext>
    </p:extLst>
  </p:cSld>
  <p:clrMapOvr>
    <a:masterClrMapping/>
  </p:clrMapOvr>
  <p:transition spd="slow" advClick="0" advTm="300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38391819"/>
      </p:ext>
    </p:extLst>
  </p:cSld>
  <p:clrMapOvr>
    <a:masterClrMapping/>
  </p:clrMapOvr>
  <p:transition spd="slow" advClick="0" advTm="300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7040209"/>
      </p:ext>
    </p:extLst>
  </p:cSld>
  <p:clrMapOvr>
    <a:masterClrMapping/>
  </p:clrMapOvr>
  <p:transition spd="slow" advClick="0" advTm="300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0193817"/>
      </p:ext>
    </p:extLst>
  </p:cSld>
  <p:clrMapOvr>
    <a:masterClrMapping/>
  </p:clrMapOvr>
  <p:transition spd="slow" advClick="0" advTm="300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76517759"/>
      </p:ext>
    </p:extLst>
  </p:cSld>
  <p:clrMapOvr>
    <a:masterClrMapping/>
  </p:clrMapOvr>
  <p:transition spd="slow" advClick="0" advTm="3000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4999595"/>
      </p:ext>
    </p:extLst>
  </p:cSld>
  <p:clrMapOvr>
    <a:masterClrMapping/>
  </p:clrMapOvr>
  <p:transition spd="slow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23399169"/>
      </p:ext>
    </p:extLst>
  </p:cSld>
  <p:clrMapOvr>
    <a:masterClrMapping/>
  </p:clrMapOvr>
  <p:transition spd="slow" advClick="0" advTm="3000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104118"/>
      </p:ext>
    </p:extLst>
  </p:cSld>
  <p:clrMapOvr>
    <a:masterClrMapping/>
  </p:clrMapOvr>
  <p:transition spd="slow" advClick="0" advTm="3000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2520347"/>
      </p:ext>
    </p:extLst>
  </p:cSld>
  <p:clrMapOvr>
    <a:masterClrMapping/>
  </p:clrMapOvr>
  <p:transition spd="slow" advClick="0" advTm="3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07005"/>
      </p:ext>
    </p:extLst>
  </p:cSld>
  <p:clrMapOvr>
    <a:masterClrMapping/>
  </p:clrMapOvr>
  <p:transition spd="slow" advClick="0" advTm="3000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0730666"/>
      </p:ext>
    </p:extLst>
  </p:cSld>
  <p:clrMapOvr>
    <a:masterClrMapping/>
  </p:clrMapOvr>
  <p:transition spd="slow" advClick="0" advTm="3000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7529696"/>
      </p:ext>
    </p:extLst>
  </p:cSld>
  <p:clrMapOvr>
    <a:masterClrMapping/>
  </p:clrMapOvr>
  <p:transition spd="slow" advClick="0" advTm="3000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0032070"/>
      </p:ext>
    </p:extLst>
  </p:cSld>
  <p:clrMapOvr>
    <a:masterClrMapping/>
  </p:clrMapOvr>
  <p:transition spd="slow" advClick="0" advTm="3000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24094322"/>
      </p:ext>
    </p:extLst>
  </p:cSld>
  <p:clrMapOvr>
    <a:masterClrMapping/>
  </p:clrMapOvr>
  <p:transition spd="slow" advClick="0" advTm="3000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54688930"/>
      </p:ext>
    </p:extLst>
  </p:cSld>
  <p:clrMapOvr>
    <a:masterClrMapping/>
  </p:clrMapOvr>
  <p:transition spd="slow" advClick="0" advTm="300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280117"/>
      </p:ext>
    </p:extLst>
  </p:cSld>
  <p:clrMapOvr>
    <a:masterClrMapping/>
  </p:clrMapOvr>
  <p:transition spd="slow" advClick="0" advTm="3000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60283740"/>
      </p:ext>
    </p:extLst>
  </p:cSld>
  <p:clrMapOvr>
    <a:masterClrMapping/>
  </p:clrMapOvr>
  <p:transition spd="slow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161367"/>
      </p:ext>
    </p:extLst>
  </p:cSld>
  <p:clrMapOvr>
    <a:masterClrMapping/>
  </p:clrMapOvr>
  <p:transition spd="slow" advClick="0" advTm="3000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6885643"/>
      </p:ext>
    </p:extLst>
  </p:cSld>
  <p:clrMapOvr>
    <a:masterClrMapping/>
  </p:clrMapOvr>
  <p:transition spd="slow" advClick="0" advTm="3000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34624258"/>
      </p:ext>
    </p:extLst>
  </p:cSld>
  <p:clrMapOvr>
    <a:masterClrMapping/>
  </p:clrMapOvr>
  <p:transition spd="slow" advClick="0" advTm="3000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71155150"/>
      </p:ext>
    </p:extLst>
  </p:cSld>
  <p:clrMapOvr>
    <a:masterClrMapping/>
  </p:clrMapOvr>
  <p:transition spd="slow" advClick="0" advTm="3000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8274742"/>
      </p:ext>
    </p:extLst>
  </p:cSld>
  <p:clrMapOvr>
    <a:masterClrMapping/>
  </p:clrMapOvr>
  <p:transition spd="slow" advClick="0" advTm="3000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6180"/>
      </p:ext>
    </p:extLst>
  </p:cSld>
  <p:clrMapOvr>
    <a:masterClrMapping/>
  </p:clrMapOvr>
  <p:transition spd="slow" advClick="0" advTm="3000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5654643"/>
      </p:ext>
    </p:extLst>
  </p:cSld>
  <p:clrMapOvr>
    <a:masterClrMapping/>
  </p:clrMapOvr>
  <p:transition spd="slow" advClick="0" advTm="3000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7046926"/>
      </p:ext>
    </p:extLst>
  </p:cSld>
  <p:clrMapOvr>
    <a:masterClrMapping/>
  </p:clrMapOvr>
  <p:transition spd="slow" advClick="0" advTm="3000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0069336"/>
      </p:ext>
    </p:extLst>
  </p:cSld>
  <p:clrMapOvr>
    <a:masterClrMapping/>
  </p:clrMapOvr>
  <p:transition spd="slow" advClick="0" advTm="300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50406728"/>
      </p:ext>
    </p:extLst>
  </p:cSld>
  <p:clrMapOvr>
    <a:masterClrMapping/>
  </p:clrMapOvr>
  <p:transition spd="slow" advClick="0" advTm="3000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7846868"/>
      </p:ext>
    </p:extLst>
  </p:cSld>
  <p:clrMapOvr>
    <a:masterClrMapping/>
  </p:clrMapOvr>
  <p:transition spd="slow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43841071"/>
      </p:ext>
    </p:extLst>
  </p:cSld>
  <p:clrMapOvr>
    <a:masterClrMapping/>
  </p:clrMapOvr>
  <p:transition spd="slow" advClick="0" advTm="3000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89387897"/>
      </p:ext>
    </p:extLst>
  </p:cSld>
  <p:clrMapOvr>
    <a:masterClrMapping/>
  </p:clrMapOvr>
  <p:transition spd="slow" advClick="0" advTm="3000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20932651"/>
      </p:ext>
    </p:extLst>
  </p:cSld>
  <p:clrMapOvr>
    <a:masterClrMapping/>
  </p:clrMapOvr>
  <p:transition spd="slow" advClick="0" advTm="3000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8757258"/>
      </p:ext>
    </p:extLst>
  </p:cSld>
  <p:clrMapOvr>
    <a:masterClrMapping/>
  </p:clrMapOvr>
  <p:transition spd="slow" advClick="0" advTm="3000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0394306"/>
      </p:ext>
    </p:extLst>
  </p:cSld>
  <p:clrMapOvr>
    <a:masterClrMapping/>
  </p:clrMapOvr>
  <p:transition spd="slow" advClick="0" advTm="3000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2664965"/>
      </p:ext>
    </p:extLst>
  </p:cSld>
  <p:clrMapOvr>
    <a:masterClrMapping/>
  </p:clrMapOvr>
  <p:transition spd="slow" advClick="0" advTm="3000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7000465"/>
      </p:ext>
    </p:extLst>
  </p:cSld>
  <p:clrMapOvr>
    <a:masterClrMapping/>
  </p:clrMapOvr>
  <p:transition spd="slow" advClick="0" advTm="3000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63773176"/>
      </p:ext>
    </p:extLst>
  </p:cSld>
  <p:clrMapOvr>
    <a:masterClrMapping/>
  </p:clrMapOvr>
  <p:transition spd="slow" advClick="0" advTm="3000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24423287"/>
      </p:ext>
    </p:extLst>
  </p:cSld>
  <p:clrMapOvr>
    <a:masterClrMapping/>
  </p:clrMapOvr>
  <p:transition spd="slow" advClick="0" advTm="3000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38022049"/>
      </p:ext>
    </p:extLst>
  </p:cSld>
  <p:clrMapOvr>
    <a:masterClrMapping/>
  </p:clrMapOvr>
  <p:transition spd="slow" advClick="0" advTm="3000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1638899"/>
      </p:ext>
    </p:extLst>
  </p:cSld>
  <p:clrMapOvr>
    <a:masterClrMapping/>
  </p:clrMapOvr>
  <p:transition spd="slow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0497162"/>
      </p:ext>
    </p:extLst>
  </p:cSld>
  <p:clrMapOvr>
    <a:masterClrMapping/>
  </p:clrMapOvr>
  <p:transition spd="slow" advClick="0" advTm="3000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65497024"/>
      </p:ext>
    </p:extLst>
  </p:cSld>
  <p:clrMapOvr>
    <a:masterClrMapping/>
  </p:clrMapOvr>
  <p:transition spd="slow" advClick="0" advTm="3000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98971452"/>
      </p:ext>
    </p:extLst>
  </p:cSld>
  <p:clrMapOvr>
    <a:masterClrMapping/>
  </p:clrMapOvr>
  <p:transition spd="slow" advClick="0" advTm="3000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1538804"/>
      </p:ext>
    </p:extLst>
  </p:cSld>
  <p:clrMapOvr>
    <a:masterClrMapping/>
  </p:clrMapOvr>
  <p:transition spd="slow" advClick="0" advTm="3000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369189"/>
      </p:ext>
    </p:extLst>
  </p:cSld>
  <p:clrMapOvr>
    <a:masterClrMapping/>
  </p:clrMapOvr>
  <p:transition spd="slow" advClick="0" advTm="3000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0860232"/>
      </p:ext>
    </p:extLst>
  </p:cSld>
  <p:clrMapOvr>
    <a:masterClrMapping/>
  </p:clrMapOvr>
  <p:transition spd="slow" advClick="0" advTm="3000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4713062"/>
      </p:ext>
    </p:extLst>
  </p:cSld>
  <p:clrMapOvr>
    <a:masterClrMapping/>
  </p:clrMapOvr>
  <p:transition spd="slow" advClick="0" advTm="3000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35311330"/>
      </p:ext>
    </p:extLst>
  </p:cSld>
  <p:clrMapOvr>
    <a:masterClrMapping/>
  </p:clrMapOvr>
  <p:transition spd="slow" advClick="0" advTm="3000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233069"/>
      </p:ext>
    </p:extLst>
  </p:cSld>
  <p:clrMapOvr>
    <a:masterClrMapping/>
  </p:clrMapOvr>
  <p:transition spd="slow" advClick="0" advTm="3000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8858389"/>
      </p:ext>
    </p:extLst>
  </p:cSld>
  <p:clrMapOvr>
    <a:masterClrMapping/>
  </p:clrMapOvr>
  <p:transition spd="slow" advClick="0" advTm="3000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59357854"/>
      </p:ext>
    </p:extLst>
  </p:cSld>
  <p:clrMapOvr>
    <a:masterClrMapping/>
  </p:clrMapOvr>
  <p:transition spd="slow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02725063"/>
      </p:ext>
    </p:extLst>
  </p:cSld>
  <p:clrMapOvr>
    <a:masterClrMapping/>
  </p:clrMapOvr>
  <p:transition spd="slow" advClick="0" advTm="3000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9968492"/>
      </p:ext>
    </p:extLst>
  </p:cSld>
  <p:clrMapOvr>
    <a:masterClrMapping/>
  </p:clrMapOvr>
  <p:transition spd="slow" advClick="0" advTm="3000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92914411"/>
      </p:ext>
    </p:extLst>
  </p:cSld>
  <p:clrMapOvr>
    <a:masterClrMapping/>
  </p:clrMapOvr>
  <p:transition spd="slow" advClick="0" advTm="3000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2913206"/>
      </p:ext>
    </p:extLst>
  </p:cSld>
  <p:clrMapOvr>
    <a:masterClrMapping/>
  </p:clrMapOvr>
  <p:transition spd="slow" advClick="0" advTm="3000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0161776"/>
      </p:ext>
    </p:extLst>
  </p:cSld>
  <p:clrMapOvr>
    <a:masterClrMapping/>
  </p:clrMapOvr>
  <p:transition spd="slow" advClick="0" advTm="3000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987444"/>
      </p:ext>
    </p:extLst>
  </p:cSld>
  <p:clrMapOvr>
    <a:masterClrMapping/>
  </p:clrMapOvr>
  <p:transition spd="slow" advClick="0" advTm="3000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88102679"/>
      </p:ext>
    </p:extLst>
  </p:cSld>
  <p:clrMapOvr>
    <a:masterClrMapping/>
  </p:clrMapOvr>
  <p:transition spd="slow" advClick="0" advTm="3000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70296950"/>
      </p:ext>
    </p:extLst>
  </p:cSld>
  <p:clrMapOvr>
    <a:masterClrMapping/>
  </p:clrMapOvr>
  <p:transition spd="slow" advClick="0" advTm="3000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56042903"/>
      </p:ext>
    </p:extLst>
  </p:cSld>
  <p:clrMapOvr>
    <a:masterClrMapping/>
  </p:clrMapOvr>
  <p:transition spd="slow" advClick="0" advTm="3000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2984319"/>
      </p:ext>
    </p:extLst>
  </p:cSld>
  <p:clrMapOvr>
    <a:masterClrMapping/>
  </p:clrMapOvr>
  <p:transition spd="slow" advClick="0" advTm="3000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  <a:lvl2pPr>
              <a:defRPr>
                <a:latin typeface="微软雅黑" pitchFamily="34" charset="-122"/>
              </a:defRPr>
            </a:lvl2pPr>
            <a:lvl3pPr>
              <a:defRPr>
                <a:latin typeface="微软雅黑" pitchFamily="34" charset="-122"/>
              </a:defRPr>
            </a:lvl3pPr>
            <a:lvl4pPr>
              <a:defRPr>
                <a:latin typeface="微软雅黑" pitchFamily="34" charset="-122"/>
              </a:defRPr>
            </a:lvl4pPr>
            <a:lvl5pPr>
              <a:defRPr>
                <a:latin typeface="微软雅黑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2023/11/7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169146"/>
      </p:ext>
    </p:extLst>
  </p:cSld>
  <p:clrMapOvr>
    <a:masterClrMapping/>
  </p:clrMapOvr>
  <p:transition spd="slow" advClick="0" advTm="3000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0AA0DDC5-A137-4BF9-9DF9-702D0FC595FA}" type="datetimeFigureOut">
              <a:rPr lang="zh-CN" altLang="en-US" smtClean="0"/>
              <a:pPr/>
              <a:t>2023/11/7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itchFamily="34" charset="-122"/>
              </a:defRPr>
            </a:lvl1pPr>
          </a:lstStyle>
          <a:p>
            <a:fld id="{6BEF1DD4-563C-4459-BF18-000F941B23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 advClick="0" advTm="3000">
    <p:fade/>
  </p:transition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2023/11/7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179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2023/11/7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97949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192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74187959"/>
      </p:ext>
    </p:extLst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2667003" y="-2667001"/>
            <a:ext cx="6858000" cy="12192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650" r:id="rId79"/>
    <p:sldLayoutId id="2147483651" r:id="rId80"/>
  </p:sldLayoutIdLst>
  <p:transition spd="slow" advClick="0" advTm="3000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79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tubiao/" TargetMode="External"/><Relationship Id="rId13" Type="http://schemas.openxmlformats.org/officeDocument/2006/relationships/hyperlink" Target="http://www.1ppt.com/jianli/" TargetMode="External"/><Relationship Id="rId18" Type="http://schemas.openxmlformats.org/officeDocument/2006/relationships/hyperlink" Target="http://www.1ppt.com/ziti/" TargetMode="External"/><Relationship Id="rId3" Type="http://schemas.openxmlformats.org/officeDocument/2006/relationships/hyperlink" Target="http://www.1ppt.com/moban/" TargetMode="External"/><Relationship Id="rId21" Type="http://schemas.openxmlformats.org/officeDocument/2006/relationships/image" Target="../media/image43.png"/><Relationship Id="rId7" Type="http://schemas.openxmlformats.org/officeDocument/2006/relationships/hyperlink" Target="http://www.1ppt.com/beijing/" TargetMode="External"/><Relationship Id="rId12" Type="http://schemas.openxmlformats.org/officeDocument/2006/relationships/hyperlink" Target="http://www.1ppt.com/excel/" TargetMode="External"/><Relationship Id="rId17" Type="http://schemas.openxmlformats.org/officeDocument/2006/relationships/hyperlink" Target="http://www.1ppt.com/jiaoan/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://www.1ppt.com/shiti/" TargetMode="External"/><Relationship Id="rId20" Type="http://schemas.openxmlformats.org/officeDocument/2006/relationships/customXml" Target="../ink/ink1.xml"/><Relationship Id="rId1" Type="http://schemas.openxmlformats.org/officeDocument/2006/relationships/slideLayout" Target="../slideLayouts/slideLayout83.xml"/><Relationship Id="rId6" Type="http://schemas.openxmlformats.org/officeDocument/2006/relationships/hyperlink" Target="http://www.1ppt.com/sucai/" TargetMode="External"/><Relationship Id="rId11" Type="http://schemas.openxmlformats.org/officeDocument/2006/relationships/hyperlink" Target="http://www.1ppt.com/word/" TargetMode="External"/><Relationship Id="rId5" Type="http://schemas.openxmlformats.org/officeDocument/2006/relationships/hyperlink" Target="http://www.1ppt.com/jieri/" TargetMode="External"/><Relationship Id="rId15" Type="http://schemas.openxmlformats.org/officeDocument/2006/relationships/hyperlink" Target="http://www.1ppt.com/shouchaobao/" TargetMode="External"/><Relationship Id="rId10" Type="http://schemas.openxmlformats.org/officeDocument/2006/relationships/hyperlink" Target="http://www.1ppt.com/powerpoint/" TargetMode="External"/><Relationship Id="rId19" Type="http://schemas.openxmlformats.org/officeDocument/2006/relationships/image" Target="../media/image42.png"/><Relationship Id="rId4" Type="http://schemas.openxmlformats.org/officeDocument/2006/relationships/hyperlink" Target="http://www.1ppt.com/hangye/" TargetMode="External"/><Relationship Id="rId9" Type="http://schemas.openxmlformats.org/officeDocument/2006/relationships/hyperlink" Target="http://www.1ppt.com/xiazai/" TargetMode="External"/><Relationship Id="rId14" Type="http://schemas.openxmlformats.org/officeDocument/2006/relationships/hyperlink" Target="http://www.1ppt.com/kejian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7002" y="-2667001"/>
            <a:ext cx="6858000" cy="12192004"/>
            <a:chOff x="3647109" y="-1"/>
            <a:chExt cx="3857624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-1"/>
              <a:ext cx="3857623" cy="685800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679" y="4172934"/>
            <a:ext cx="2315030" cy="2315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327" y="246741"/>
            <a:ext cx="2317346" cy="2315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49" y="725714"/>
            <a:ext cx="2317345" cy="53922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490" y="3976247"/>
            <a:ext cx="1669584" cy="14585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91"/>
          <a:stretch>
            <a:fillRect/>
          </a:stretch>
        </p:blipFill>
        <p:spPr>
          <a:xfrm flipH="1">
            <a:off x="10218034" y="4852761"/>
            <a:ext cx="1973964" cy="21394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979351" y="1356780"/>
            <a:ext cx="1708160" cy="37160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6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创意国风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32090" y="5186872"/>
            <a:ext cx="1536961" cy="6962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教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育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培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训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模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板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endParaRPr lang="zh-CN" altLang="en-US" sz="1400" spc="600" dirty="0">
              <a:solidFill>
                <a:srgbClr val="BF9E33"/>
              </a:solidFill>
              <a:latin typeface="Arial"/>
              <a:ea typeface="方正姚体"/>
              <a:sym typeface="Arial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9098" y="-306517"/>
            <a:ext cx="6309861" cy="420924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21789">
            <a:off x="2197323" y="6231875"/>
            <a:ext cx="762453" cy="57305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2590602" y="4275424"/>
            <a:ext cx="785155" cy="5901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811" y="2832972"/>
            <a:ext cx="1016000" cy="76361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5337">
            <a:off x="2255787" y="5089213"/>
            <a:ext cx="1016000" cy="7636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184">
            <a:off x="1387937" y="5486273"/>
            <a:ext cx="714092" cy="53670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3772049" y="5935671"/>
            <a:ext cx="785155" cy="59011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94684" y="223845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0" i="0" dirty="0">
                <a:solidFill>
                  <a:schemeClr val="bg1"/>
                </a:solidFill>
                <a:effectLst/>
                <a:latin typeface="Arial"/>
                <a:ea typeface="方正姚体"/>
                <a:sym typeface="Arial"/>
              </a:rPr>
              <a:t>输入标题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800600" y="3045946"/>
            <a:ext cx="615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894683" y="3424952"/>
            <a:ext cx="5964981" cy="88697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7" name="矩形 6"/>
          <p:cNvSpPr/>
          <p:nvPr/>
        </p:nvSpPr>
        <p:spPr>
          <a:xfrm>
            <a:off x="4894684" y="4578272"/>
            <a:ext cx="5964981" cy="116615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用户可以在投影仪或者计算机上进行演示</a:t>
            </a:r>
            <a:r>
              <a:rPr lang="en-US" altLang="zh-CN" sz="1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,</a:t>
            </a:r>
            <a:r>
              <a:rPr lang="zh-CN" altLang="en-US" sz="1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双击输入替换，在此处输入您想要输入的内容，标题数字等都可以通过点击和重新输入进行更改。用户可以在投影仪或者计算机上进行演示。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" y="-1"/>
            <a:ext cx="2583543" cy="5826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44" y="1405596"/>
            <a:ext cx="3485626" cy="6858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2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03450"/>
            <a:ext cx="12192000" cy="3671888"/>
          </a:xfrm>
          <a:prstGeom prst="rect">
            <a:avLst/>
          </a:prstGeom>
          <a:solidFill>
            <a:srgbClr val="FCC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</p:txBody>
      </p:sp>
      <p:pic>
        <p:nvPicPr>
          <p:cNvPr id="3" name="图片 1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68594" y="715169"/>
            <a:ext cx="2405062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57250" y="1917700"/>
            <a:ext cx="658812" cy="647700"/>
            <a:chOff x="857250" y="1917700"/>
            <a:chExt cx="658812" cy="647700"/>
          </a:xfrm>
        </p:grpSpPr>
        <p:sp>
          <p:nvSpPr>
            <p:cNvPr id="5" name="矩形 4"/>
            <p:cNvSpPr/>
            <p:nvPr/>
          </p:nvSpPr>
          <p:spPr>
            <a:xfrm>
              <a:off x="857250" y="1917700"/>
              <a:ext cx="649288" cy="6477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6" name="文本框 22"/>
            <p:cNvSpPr txBox="1">
              <a:spLocks noChangeArrowheads="1"/>
            </p:cNvSpPr>
            <p:nvPr/>
          </p:nvSpPr>
          <p:spPr bwMode="auto">
            <a:xfrm>
              <a:off x="866774" y="1917700"/>
              <a:ext cx="649288" cy="6461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3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您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19286" y="1917700"/>
            <a:ext cx="649289" cy="663179"/>
            <a:chOff x="1919286" y="1917700"/>
            <a:chExt cx="649289" cy="663179"/>
          </a:xfrm>
        </p:grpSpPr>
        <p:sp>
          <p:nvSpPr>
            <p:cNvPr id="8" name="矩形 7"/>
            <p:cNvSpPr/>
            <p:nvPr/>
          </p:nvSpPr>
          <p:spPr>
            <a:xfrm>
              <a:off x="1920875" y="1917700"/>
              <a:ext cx="647700" cy="6477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9" name="文本框 26"/>
            <p:cNvSpPr txBox="1">
              <a:spLocks noChangeArrowheads="1"/>
            </p:cNvSpPr>
            <p:nvPr/>
          </p:nvSpPr>
          <p:spPr bwMode="auto">
            <a:xfrm>
              <a:off x="1919286" y="1934767"/>
              <a:ext cx="649287" cy="646112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3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的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981325" y="1917700"/>
            <a:ext cx="668338" cy="663398"/>
            <a:chOff x="2981325" y="1917700"/>
            <a:chExt cx="668338" cy="663398"/>
          </a:xfrm>
        </p:grpSpPr>
        <p:sp>
          <p:nvSpPr>
            <p:cNvPr id="11" name="矩形 10"/>
            <p:cNvSpPr/>
            <p:nvPr/>
          </p:nvSpPr>
          <p:spPr>
            <a:xfrm>
              <a:off x="2981325" y="1917700"/>
              <a:ext cx="647700" cy="6477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2" name="文本框 27"/>
            <p:cNvSpPr txBox="1">
              <a:spLocks noChangeArrowheads="1"/>
            </p:cNvSpPr>
            <p:nvPr/>
          </p:nvSpPr>
          <p:spPr bwMode="auto">
            <a:xfrm>
              <a:off x="3000375" y="1934767"/>
              <a:ext cx="649288" cy="64633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3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043363" y="1917700"/>
            <a:ext cx="666748" cy="647919"/>
            <a:chOff x="4043363" y="1917700"/>
            <a:chExt cx="666748" cy="647919"/>
          </a:xfrm>
        </p:grpSpPr>
        <p:sp>
          <p:nvSpPr>
            <p:cNvPr id="14" name="矩形 13"/>
            <p:cNvSpPr/>
            <p:nvPr/>
          </p:nvSpPr>
          <p:spPr>
            <a:xfrm>
              <a:off x="4043363" y="1917700"/>
              <a:ext cx="647700" cy="6477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5" name="文本框 28"/>
            <p:cNvSpPr txBox="1">
              <a:spLocks noChangeArrowheads="1"/>
            </p:cNvSpPr>
            <p:nvPr/>
          </p:nvSpPr>
          <p:spPr bwMode="auto">
            <a:xfrm>
              <a:off x="4060824" y="1919288"/>
              <a:ext cx="64928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3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题</a:t>
              </a:r>
            </a:p>
          </p:txBody>
        </p:sp>
      </p:grpSp>
      <p:sp>
        <p:nvSpPr>
          <p:cNvPr id="22" name="文本框 25"/>
          <p:cNvSpPr txBox="1">
            <a:spLocks noChangeArrowheads="1"/>
          </p:cNvSpPr>
          <p:nvPr/>
        </p:nvSpPr>
        <p:spPr bwMode="auto">
          <a:xfrm>
            <a:off x="370681" y="3212336"/>
            <a:ext cx="1145063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用户可以在投影仪或者计算机上进行演示</a:t>
            </a:r>
            <a:r>
              <a: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rPr>
              <a:t>,</a:t>
            </a:r>
            <a:r>
              <a: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rPr>
              <a:t>双击输入替换，在此处输入您想要输入的内容，标题数字等都可以通过点击和重新输入进行更改。用户可以在投影仪或者计算机上进行演示。</a:t>
            </a:r>
          </a:p>
          <a:p>
            <a:endParaRPr lang="zh-CN" altLang="en-US" dirty="0">
              <a:solidFill>
                <a:srgbClr val="31546C"/>
              </a:solidFill>
              <a:latin typeface="Arial"/>
              <a:ea typeface="方正姚体"/>
              <a:sym typeface="Arial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5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6999" y="-2667001"/>
            <a:ext cx="6858002" cy="12192004"/>
            <a:chOff x="3647108" y="0"/>
            <a:chExt cx="3857625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8" y="1"/>
              <a:ext cx="3857623" cy="6858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084" y="1496602"/>
            <a:ext cx="3868662" cy="3864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5657492"/>
            <a:ext cx="1861300" cy="120050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068" y="-4"/>
            <a:ext cx="3113656" cy="2600342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5666096" y="2439937"/>
            <a:ext cx="702174" cy="257353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4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输入标题</a:t>
            </a:r>
          </a:p>
        </p:txBody>
      </p:sp>
      <p:sp>
        <p:nvSpPr>
          <p:cNvPr id="40" name="标题 1"/>
          <p:cNvSpPr txBox="1"/>
          <p:nvPr/>
        </p:nvSpPr>
        <p:spPr>
          <a:xfrm>
            <a:off x="3986278" y="3196327"/>
            <a:ext cx="1160124" cy="106075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8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叁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472415" y="2415163"/>
            <a:ext cx="0" cy="2456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903891" y="4198033"/>
            <a:ext cx="2807820" cy="181775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212" y="2389372"/>
            <a:ext cx="2317346" cy="231502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431385" y="2056228"/>
            <a:ext cx="6007513" cy="3108543"/>
            <a:chOff x="5008006" y="1677452"/>
            <a:chExt cx="6630914" cy="3108543"/>
          </a:xfrm>
        </p:grpSpPr>
        <p:sp>
          <p:nvSpPr>
            <p:cNvPr id="4" name="矩形 3"/>
            <p:cNvSpPr/>
            <p:nvPr/>
          </p:nvSpPr>
          <p:spPr>
            <a:xfrm>
              <a:off x="5008006" y="1677452"/>
              <a:ext cx="6630914" cy="310854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045123" y="2163783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045123" y="2597580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045123" y="3031377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5045123" y="3465174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045123" y="3898971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045123" y="4332768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5045123" y="4766565"/>
              <a:ext cx="649825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0514" y="2389372"/>
            <a:ext cx="2755969" cy="27559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766" y="5083916"/>
            <a:ext cx="1100137" cy="39922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5801" y="2932462"/>
            <a:ext cx="1554218" cy="399228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8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1189" y="1426803"/>
            <a:ext cx="11080535" cy="4814213"/>
            <a:chOff x="295781" y="1710267"/>
            <a:chExt cx="11080535" cy="4814213"/>
          </a:xfrm>
        </p:grpSpPr>
        <p:sp>
          <p:nvSpPr>
            <p:cNvPr id="3" name="矩形 2"/>
            <p:cNvSpPr/>
            <p:nvPr/>
          </p:nvSpPr>
          <p:spPr>
            <a:xfrm>
              <a:off x="1411185" y="1710267"/>
              <a:ext cx="9369629" cy="425873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8568267" y="1727200"/>
              <a:ext cx="2212546" cy="4258733"/>
            </a:xfrm>
            <a:prstGeom prst="rect">
              <a:avLst/>
            </a:prstGeom>
            <a:solidFill>
              <a:srgbClr val="FCC070"/>
            </a:solidFill>
            <a:ln w="28575">
              <a:solidFill>
                <a:srgbClr val="C5A3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93917" y="2108583"/>
              <a:ext cx="4616648" cy="3650204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910482" flipH="1">
              <a:off x="8352697" y="1990441"/>
              <a:ext cx="3023619" cy="3023619"/>
            </a:xfrm>
            <a:prstGeom prst="rect">
              <a:avLst/>
            </a:prstGeom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5781" y="3502250"/>
              <a:ext cx="3022230" cy="3022230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2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4"/>
          <p:cNvGrpSpPr/>
          <p:nvPr/>
        </p:nvGrpSpPr>
        <p:grpSpPr bwMode="auto">
          <a:xfrm>
            <a:off x="1312863" y="1746335"/>
            <a:ext cx="5124450" cy="1888529"/>
            <a:chOff x="856452" y="1425634"/>
            <a:chExt cx="5124403" cy="1888673"/>
          </a:xfrm>
        </p:grpSpPr>
        <p:grpSp>
          <p:nvGrpSpPr>
            <p:cNvPr id="3" name="组合 11"/>
            <p:cNvGrpSpPr/>
            <p:nvPr/>
          </p:nvGrpSpPr>
          <p:grpSpPr bwMode="auto">
            <a:xfrm>
              <a:off x="959638" y="1425634"/>
              <a:ext cx="5021217" cy="1888673"/>
              <a:chOff x="7653501" y="1268667"/>
              <a:chExt cx="3983312" cy="1887025"/>
            </a:xfrm>
          </p:grpSpPr>
          <p:sp>
            <p:nvSpPr>
              <p:cNvPr id="5" name="文本框 4"/>
              <p:cNvSpPr txBox="1">
                <a:spLocks noChangeArrowheads="1"/>
              </p:cNvSpPr>
              <p:nvPr/>
            </p:nvSpPr>
            <p:spPr bwMode="auto">
              <a:xfrm>
                <a:off x="7710173" y="1268667"/>
                <a:ext cx="1652262" cy="665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735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添加标题</a:t>
                </a: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7653501" y="2026170"/>
                <a:ext cx="3824635" cy="1427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>
                <a:spLocks noChangeArrowheads="1"/>
              </p:cNvSpPr>
              <p:nvPr/>
            </p:nvSpPr>
            <p:spPr bwMode="auto">
              <a:xfrm>
                <a:off x="7710173" y="2144170"/>
                <a:ext cx="3926640" cy="10115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indent="0" fontAlgn="auto">
                  <a:lnSpc>
                    <a:spcPts val="2500"/>
                  </a:lnSpc>
                  <a:buNone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用户可以在投影仪或者计算机上进行演示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,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双击输入替换，在此处输入您想要输入的内容，标题数字等都可以通过点击和重新输入进行更改。</a:t>
                </a:r>
              </a:p>
            </p:txBody>
          </p:sp>
        </p:grpSp>
        <p:sp>
          <p:nvSpPr>
            <p:cNvPr id="4" name="流程图: 接点 52"/>
            <p:cNvSpPr/>
            <p:nvPr/>
          </p:nvSpPr>
          <p:spPr bwMode="auto">
            <a:xfrm>
              <a:off x="856452" y="2083778"/>
              <a:ext cx="174623" cy="174638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schemeClr val="bg1"/>
                </a:solidFill>
                <a:latin typeface="Arial"/>
                <a:ea typeface="方正姚体"/>
                <a:cs typeface="+mn-lt"/>
                <a:sym typeface="Arial"/>
              </a:endParaRPr>
            </a:p>
          </p:txBody>
        </p:sp>
      </p:grpSp>
      <p:grpSp>
        <p:nvGrpSpPr>
          <p:cNvPr id="8" name="组合 55"/>
          <p:cNvGrpSpPr/>
          <p:nvPr/>
        </p:nvGrpSpPr>
        <p:grpSpPr bwMode="auto">
          <a:xfrm>
            <a:off x="1312864" y="3991144"/>
            <a:ext cx="5145130" cy="1837027"/>
            <a:chOff x="856452" y="3671549"/>
            <a:chExt cx="5144448" cy="1835869"/>
          </a:xfrm>
        </p:grpSpPr>
        <p:grpSp>
          <p:nvGrpSpPr>
            <p:cNvPr id="9" name="组合 11"/>
            <p:cNvGrpSpPr/>
            <p:nvPr/>
          </p:nvGrpSpPr>
          <p:grpSpPr bwMode="auto">
            <a:xfrm>
              <a:off x="945339" y="3671549"/>
              <a:ext cx="5055561" cy="1835869"/>
              <a:chOff x="7654074" y="1292198"/>
              <a:chExt cx="4010557" cy="1834269"/>
            </a:xfrm>
          </p:grpSpPr>
          <p:sp>
            <p:nvSpPr>
              <p:cNvPr id="11" name="文本框 12"/>
              <p:cNvSpPr txBox="1">
                <a:spLocks noChangeArrowheads="1"/>
              </p:cNvSpPr>
              <p:nvPr/>
            </p:nvSpPr>
            <p:spPr bwMode="auto">
              <a:xfrm>
                <a:off x="7722071" y="1292198"/>
                <a:ext cx="1652058" cy="665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3735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添加标题</a:t>
                </a: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7654074" y="2025308"/>
                <a:ext cx="3824162" cy="1426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4"/>
              <p:cNvSpPr txBox="1">
                <a:spLocks noChangeArrowheads="1"/>
              </p:cNvSpPr>
              <p:nvPr/>
            </p:nvSpPr>
            <p:spPr bwMode="auto">
              <a:xfrm>
                <a:off x="7726570" y="2115659"/>
                <a:ext cx="3938061" cy="10108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indent="0" fontAlgn="auto">
                  <a:lnSpc>
                    <a:spcPts val="25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b="1">
                    <a:solidFill>
                      <a:srgbClr val="F6B018"/>
                    </a:solidFill>
                    <a:latin typeface="印品丫丫体-D版" panose="02010601030101010101" pitchFamily="2" charset="-122"/>
                    <a:ea typeface="印品丫丫体-D版" panose="02010601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r>
                  <a:rPr lang="zh-CN" altLang="en-US" sz="1400" b="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用户可以在投影仪或者计算机上进行演示</a:t>
                </a:r>
                <a:r>
                  <a:rPr lang="en-US" altLang="zh-CN" sz="1400" b="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,</a:t>
                </a:r>
                <a:r>
                  <a:rPr lang="zh-CN" altLang="en-US" sz="1400" b="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双击输入替换，在此处输入您想要输入的内容，标题数字等都可以通过点击和重新输入进行更改。</a:t>
                </a:r>
              </a:p>
            </p:txBody>
          </p:sp>
        </p:grpSp>
        <p:sp>
          <p:nvSpPr>
            <p:cNvPr id="10" name="流程图: 接点 53"/>
            <p:cNvSpPr/>
            <p:nvPr/>
          </p:nvSpPr>
          <p:spPr bwMode="auto">
            <a:xfrm>
              <a:off x="856452" y="4321214"/>
              <a:ext cx="174602" cy="174515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solidFill>
                  <a:schemeClr val="bg1"/>
                </a:solidFill>
                <a:latin typeface="Arial"/>
                <a:ea typeface="方正姚体"/>
                <a:cs typeface="+mn-lt"/>
                <a:sym typeface="Arial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57994" y="333476"/>
            <a:ext cx="4377786" cy="619104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7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6997" y="-2667001"/>
            <a:ext cx="6858002" cy="12192004"/>
            <a:chOff x="3647108" y="0"/>
            <a:chExt cx="3857625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8" y="1"/>
              <a:ext cx="3857623" cy="6858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084" y="1496602"/>
            <a:ext cx="3868662" cy="3864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5657492"/>
            <a:ext cx="1861300" cy="120050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068" y="-4"/>
            <a:ext cx="3113656" cy="2600342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5666096" y="2439937"/>
            <a:ext cx="702174" cy="257353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4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输入标题</a:t>
            </a:r>
          </a:p>
        </p:txBody>
      </p:sp>
      <p:sp>
        <p:nvSpPr>
          <p:cNvPr id="40" name="标题 1"/>
          <p:cNvSpPr txBox="1"/>
          <p:nvPr/>
        </p:nvSpPr>
        <p:spPr>
          <a:xfrm>
            <a:off x="3986278" y="3196327"/>
            <a:ext cx="1160124" cy="106075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8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肆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472415" y="2415163"/>
            <a:ext cx="0" cy="2456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451203" y="4198033"/>
            <a:ext cx="3260508" cy="181775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99305" y="1851660"/>
            <a:ext cx="2992120" cy="4160520"/>
            <a:chOff x="7476" y="2556"/>
            <a:chExt cx="4712" cy="6552"/>
          </a:xfrm>
        </p:grpSpPr>
        <p:sp>
          <p:nvSpPr>
            <p:cNvPr id="3" name="矩形 2"/>
            <p:cNvSpPr/>
            <p:nvPr/>
          </p:nvSpPr>
          <p:spPr>
            <a:xfrm>
              <a:off x="7476" y="2556"/>
              <a:ext cx="3798" cy="65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274" y="2556"/>
              <a:ext cx="914" cy="6552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155305" y="1851660"/>
            <a:ext cx="2992120" cy="4160520"/>
            <a:chOff x="7476" y="2556"/>
            <a:chExt cx="4712" cy="6552"/>
          </a:xfrm>
        </p:grpSpPr>
        <p:sp>
          <p:nvSpPr>
            <p:cNvPr id="6" name="矩形 5"/>
            <p:cNvSpPr/>
            <p:nvPr/>
          </p:nvSpPr>
          <p:spPr>
            <a:xfrm>
              <a:off x="7476" y="2556"/>
              <a:ext cx="3798" cy="65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1274" y="2556"/>
              <a:ext cx="914" cy="6552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43305" y="1851660"/>
            <a:ext cx="2992120" cy="4160520"/>
            <a:chOff x="7476" y="2556"/>
            <a:chExt cx="4712" cy="6552"/>
          </a:xfrm>
        </p:grpSpPr>
        <p:sp>
          <p:nvSpPr>
            <p:cNvPr id="9" name="矩形 8"/>
            <p:cNvSpPr/>
            <p:nvPr/>
          </p:nvSpPr>
          <p:spPr>
            <a:xfrm>
              <a:off x="7476" y="2556"/>
              <a:ext cx="3798" cy="65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274" y="2556"/>
              <a:ext cx="914" cy="6552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496633" y="1958340"/>
            <a:ext cx="492443" cy="3291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请输入您的标题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52633" y="1958340"/>
            <a:ext cx="492443" cy="3291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请输入您的标题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0608633" y="1958340"/>
            <a:ext cx="492443" cy="32918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请输入您的标题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83422" y="1958340"/>
            <a:ext cx="2123658" cy="365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33072" y="1958340"/>
            <a:ext cx="2123658" cy="365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89072" y="1958340"/>
            <a:ext cx="2123658" cy="365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9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9836" y="2159541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99836" y="3953416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2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429" y="2361520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3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3429" y="4091895"/>
            <a:ext cx="649287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1184048" y="2232565"/>
            <a:ext cx="4496481" cy="1277085"/>
            <a:chOff x="6635750" y="554037"/>
            <a:chExt cx="4496481" cy="1277085"/>
          </a:xfrm>
        </p:grpSpPr>
        <p:grpSp>
          <p:nvGrpSpPr>
            <p:cNvPr id="7" name="组合 6"/>
            <p:cNvGrpSpPr/>
            <p:nvPr/>
          </p:nvGrpSpPr>
          <p:grpSpPr>
            <a:xfrm>
              <a:off x="6670675" y="554037"/>
              <a:ext cx="1727200" cy="368300"/>
              <a:chOff x="6670675" y="554037"/>
              <a:chExt cx="1727200" cy="3683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670675" y="568325"/>
                <a:ext cx="1727200" cy="339725"/>
              </a:xfrm>
              <a:prstGeom prst="rect">
                <a:avLst/>
              </a:prstGeom>
              <a:solidFill>
                <a:srgbClr val="FCC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bg1"/>
                  </a:solidFill>
                  <a:latin typeface="Arial"/>
                  <a:ea typeface="方正姚体"/>
                  <a:sym typeface="Arial"/>
                </a:endParaRPr>
              </a:p>
            </p:txBody>
          </p:sp>
          <p:sp>
            <p:nvSpPr>
              <p:cNvPr id="10" name="文本框 8"/>
              <p:cNvSpPr txBox="1">
                <a:spLocks noChangeArrowheads="1"/>
              </p:cNvSpPr>
              <p:nvPr/>
            </p:nvSpPr>
            <p:spPr bwMode="auto">
              <a:xfrm>
                <a:off x="6672263" y="554037"/>
                <a:ext cx="1725612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zh-CN" altLang="en-US" b="1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输入标题</a:t>
                </a:r>
                <a:endParaRPr lang="en-US" altLang="zh-CN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endParaRPr>
              </a:p>
            </p:txBody>
          </p:sp>
        </p:grpSp>
        <p:sp>
          <p:nvSpPr>
            <p:cNvPr id="8" name="文本框 33"/>
            <p:cNvSpPr txBox="1">
              <a:spLocks noChangeArrowheads="1"/>
            </p:cNvSpPr>
            <p:nvPr/>
          </p:nvSpPr>
          <p:spPr bwMode="auto">
            <a:xfrm>
              <a:off x="6635750" y="1000125"/>
              <a:ext cx="449648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600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184048" y="4048666"/>
            <a:ext cx="4496481" cy="1262797"/>
            <a:chOff x="6635750" y="2370138"/>
            <a:chExt cx="4496481" cy="1262797"/>
          </a:xfrm>
        </p:grpSpPr>
        <p:sp>
          <p:nvSpPr>
            <p:cNvPr id="12" name="矩形 11"/>
            <p:cNvSpPr/>
            <p:nvPr/>
          </p:nvSpPr>
          <p:spPr>
            <a:xfrm>
              <a:off x="6672263" y="2370138"/>
              <a:ext cx="1727200" cy="341312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3" name="文本框 35"/>
            <p:cNvSpPr txBox="1">
              <a:spLocks noChangeArrowheads="1"/>
            </p:cNvSpPr>
            <p:nvPr/>
          </p:nvSpPr>
          <p:spPr bwMode="auto">
            <a:xfrm>
              <a:off x="6670675" y="2370138"/>
              <a:ext cx="17272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4" name="文本框 36"/>
            <p:cNvSpPr txBox="1">
              <a:spLocks noChangeArrowheads="1"/>
            </p:cNvSpPr>
            <p:nvPr/>
          </p:nvSpPr>
          <p:spPr bwMode="auto">
            <a:xfrm>
              <a:off x="6635750" y="2801938"/>
              <a:ext cx="449648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600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07641" y="2439308"/>
            <a:ext cx="4628017" cy="1262062"/>
            <a:chOff x="6635750" y="3875088"/>
            <a:chExt cx="4628017" cy="1262062"/>
          </a:xfrm>
        </p:grpSpPr>
        <p:sp>
          <p:nvSpPr>
            <p:cNvPr id="16" name="矩形 15"/>
            <p:cNvSpPr/>
            <p:nvPr/>
          </p:nvSpPr>
          <p:spPr>
            <a:xfrm>
              <a:off x="6672263" y="3875088"/>
              <a:ext cx="1727200" cy="339725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7" name="文本框 46"/>
            <p:cNvSpPr txBox="1">
              <a:spLocks noChangeArrowheads="1"/>
            </p:cNvSpPr>
            <p:nvPr/>
          </p:nvSpPr>
          <p:spPr bwMode="auto">
            <a:xfrm>
              <a:off x="6672262" y="3877356"/>
              <a:ext cx="172561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8" name="文本框 47"/>
            <p:cNvSpPr txBox="1">
              <a:spLocks noChangeArrowheads="1"/>
            </p:cNvSpPr>
            <p:nvPr/>
          </p:nvSpPr>
          <p:spPr bwMode="auto">
            <a:xfrm>
              <a:off x="6635750" y="4306888"/>
              <a:ext cx="4628017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  <a:endParaRPr lang="en-US" altLang="zh-CN" sz="1600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707641" y="4217308"/>
            <a:ext cx="4496481" cy="1262797"/>
            <a:chOff x="6635750" y="5653088"/>
            <a:chExt cx="4496481" cy="1262797"/>
          </a:xfrm>
        </p:grpSpPr>
        <p:sp>
          <p:nvSpPr>
            <p:cNvPr id="20" name="矩形 19"/>
            <p:cNvSpPr/>
            <p:nvPr/>
          </p:nvSpPr>
          <p:spPr>
            <a:xfrm>
              <a:off x="6672263" y="5653088"/>
              <a:ext cx="1727200" cy="339725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21" name="文本框 49"/>
            <p:cNvSpPr txBox="1">
              <a:spLocks noChangeArrowheads="1"/>
            </p:cNvSpPr>
            <p:nvPr/>
          </p:nvSpPr>
          <p:spPr bwMode="auto">
            <a:xfrm>
              <a:off x="6670675" y="5686199"/>
              <a:ext cx="17272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输入标题</a:t>
              </a:r>
              <a:endParaRPr lang="en-US" altLang="zh-CN" b="1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22" name="文本框 50"/>
            <p:cNvSpPr txBox="1">
              <a:spLocks noChangeArrowheads="1"/>
            </p:cNvSpPr>
            <p:nvPr/>
          </p:nvSpPr>
          <p:spPr bwMode="auto">
            <a:xfrm>
              <a:off x="6635750" y="6084888"/>
              <a:ext cx="449648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5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35661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3325813" y="2060575"/>
            <a:ext cx="2300287" cy="479425"/>
            <a:chOff x="2792413" y="1781175"/>
            <a:chExt cx="2300287" cy="479425"/>
          </a:xfrm>
        </p:grpSpPr>
        <p:sp>
          <p:nvSpPr>
            <p:cNvPr id="4" name="矩形 3"/>
            <p:cNvSpPr/>
            <p:nvPr/>
          </p:nvSpPr>
          <p:spPr>
            <a:xfrm>
              <a:off x="2792413" y="1781175"/>
              <a:ext cx="2087562" cy="479425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5" name="文本框 11"/>
            <p:cNvSpPr txBox="1">
              <a:spLocks noChangeArrowheads="1"/>
            </p:cNvSpPr>
            <p:nvPr/>
          </p:nvSpPr>
          <p:spPr bwMode="auto">
            <a:xfrm>
              <a:off x="2824163" y="1835150"/>
              <a:ext cx="22685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输入您的标题</a:t>
              </a:r>
            </a:p>
          </p:txBody>
        </p:sp>
      </p:grpSp>
      <p:sp>
        <p:nvSpPr>
          <p:cNvPr id="6" name="文本框 12"/>
          <p:cNvSpPr txBox="1">
            <a:spLocks noChangeArrowheads="1"/>
          </p:cNvSpPr>
          <p:nvPr/>
        </p:nvSpPr>
        <p:spPr bwMode="auto">
          <a:xfrm>
            <a:off x="3276444" y="2676525"/>
            <a:ext cx="695325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8-14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倍字间距。标题数字等都可以通过点击和重新输入进行更改，顶部“开始”面板中可以对字体、字号、颜色、行距等进行修改。</a:t>
            </a:r>
          </a:p>
          <a:p>
            <a:endParaRPr lang="zh-CN" altLang="en-US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28988" y="4208463"/>
            <a:ext cx="2300287" cy="479425"/>
            <a:chOff x="2795588" y="3929063"/>
            <a:chExt cx="2300287" cy="479425"/>
          </a:xfrm>
        </p:grpSpPr>
        <p:sp>
          <p:nvSpPr>
            <p:cNvPr id="8" name="矩形 7"/>
            <p:cNvSpPr/>
            <p:nvPr/>
          </p:nvSpPr>
          <p:spPr>
            <a:xfrm>
              <a:off x="2795588" y="3929063"/>
              <a:ext cx="2087562" cy="479425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9" name="文本框 19"/>
            <p:cNvSpPr txBox="1">
              <a:spLocks noChangeArrowheads="1"/>
            </p:cNvSpPr>
            <p:nvPr/>
          </p:nvSpPr>
          <p:spPr bwMode="auto">
            <a:xfrm>
              <a:off x="2827338" y="3983038"/>
              <a:ext cx="226853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输入您的标题</a:t>
              </a:r>
            </a:p>
          </p:txBody>
        </p:sp>
      </p:grpSp>
      <p:sp>
        <p:nvSpPr>
          <p:cNvPr id="10" name="文本框 20"/>
          <p:cNvSpPr txBox="1">
            <a:spLocks noChangeArrowheads="1"/>
          </p:cNvSpPr>
          <p:nvPr/>
        </p:nvSpPr>
        <p:spPr bwMode="auto">
          <a:xfrm>
            <a:off x="3276444" y="4818288"/>
            <a:ext cx="69532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用户可以在投影仪或者计算机上进行演示</a:t>
            </a:r>
            <a:r>
              <a:rPr lang="en-US" altLang="zh-CN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双击输入替换，在此处输入您想要输入的内容，标题数字等都可以通过点击和重新输入进行更改。用户可以在投影仪或者计算机上进行演示。</a:t>
            </a:r>
          </a:p>
          <a:p>
            <a:endParaRPr lang="zh-CN" altLang="en-US" sz="1400" dirty="0">
              <a:solidFill>
                <a:schemeClr val="bg1"/>
              </a:solidFill>
              <a:latin typeface="Arial"/>
              <a:ea typeface="方正姚体"/>
              <a:sym typeface="Arial"/>
            </a:endParaRPr>
          </a:p>
        </p:txBody>
      </p:sp>
      <p:pic>
        <p:nvPicPr>
          <p:cNvPr id="11" name="图片 1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1609986">
            <a:off x="10358438" y="5487988"/>
            <a:ext cx="1049337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4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7002" y="-2667001"/>
            <a:ext cx="6858000" cy="12192004"/>
            <a:chOff x="3647109" y="-1"/>
            <a:chExt cx="3857624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-1"/>
              <a:ext cx="3857623" cy="6858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44" y="1433089"/>
            <a:ext cx="1154491" cy="11533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624" y="1527154"/>
            <a:ext cx="4417322" cy="15094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844" y="0"/>
            <a:ext cx="3160868" cy="2038708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537554" y="1536936"/>
            <a:ext cx="2969623" cy="11752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spc="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 </a:t>
            </a:r>
            <a:r>
              <a:rPr lang="zh-CN" altLang="en-US" sz="5400" spc="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目录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2550" y="1634059"/>
            <a:ext cx="1295676" cy="129567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611052" y="3409128"/>
            <a:ext cx="934055" cy="2272937"/>
            <a:chOff x="3183436" y="2664824"/>
            <a:chExt cx="934055" cy="2272937"/>
          </a:xfrm>
        </p:grpSpPr>
        <p:sp>
          <p:nvSpPr>
            <p:cNvPr id="21" name="矩形 20"/>
            <p:cNvSpPr/>
            <p:nvPr/>
          </p:nvSpPr>
          <p:spPr>
            <a:xfrm>
              <a:off x="3183436" y="2664824"/>
              <a:ext cx="934055" cy="2272937"/>
            </a:xfrm>
            <a:prstGeom prst="rect">
              <a:avLst/>
            </a:prstGeom>
            <a:noFill/>
            <a:ln>
              <a:solidFill>
                <a:srgbClr val="C6B12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99303" y="3108795"/>
              <a:ext cx="502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第一章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712479" y="3821361"/>
            <a:ext cx="656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输入标题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60601" y="3409128"/>
            <a:ext cx="934055" cy="2272937"/>
            <a:chOff x="3183436" y="2664824"/>
            <a:chExt cx="934055" cy="2272937"/>
          </a:xfrm>
        </p:grpSpPr>
        <p:sp>
          <p:nvSpPr>
            <p:cNvPr id="26" name="矩形 25"/>
            <p:cNvSpPr/>
            <p:nvPr/>
          </p:nvSpPr>
          <p:spPr>
            <a:xfrm>
              <a:off x="3183436" y="2664824"/>
              <a:ext cx="934055" cy="2272937"/>
            </a:xfrm>
            <a:prstGeom prst="rect">
              <a:avLst/>
            </a:prstGeom>
            <a:noFill/>
            <a:ln>
              <a:solidFill>
                <a:srgbClr val="C6B12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99303" y="3108795"/>
              <a:ext cx="502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第二章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6001332" y="3853014"/>
            <a:ext cx="656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输入标题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910150" y="3409128"/>
            <a:ext cx="934055" cy="2272937"/>
            <a:chOff x="3183436" y="2664824"/>
            <a:chExt cx="934055" cy="2272937"/>
          </a:xfrm>
        </p:grpSpPr>
        <p:sp>
          <p:nvSpPr>
            <p:cNvPr id="30" name="矩形 29"/>
            <p:cNvSpPr/>
            <p:nvPr/>
          </p:nvSpPr>
          <p:spPr>
            <a:xfrm>
              <a:off x="3183436" y="2664824"/>
              <a:ext cx="934055" cy="2272937"/>
            </a:xfrm>
            <a:prstGeom prst="rect">
              <a:avLst/>
            </a:prstGeom>
            <a:noFill/>
            <a:ln>
              <a:solidFill>
                <a:srgbClr val="C6B12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99303" y="3108795"/>
              <a:ext cx="502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第三章</a:t>
              </a: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071219" y="3884667"/>
            <a:ext cx="656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输入标题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9059699" y="3409128"/>
            <a:ext cx="934055" cy="2272937"/>
            <a:chOff x="3183436" y="2664824"/>
            <a:chExt cx="934055" cy="2272937"/>
          </a:xfrm>
        </p:grpSpPr>
        <p:sp>
          <p:nvSpPr>
            <p:cNvPr id="34" name="矩形 33"/>
            <p:cNvSpPr/>
            <p:nvPr/>
          </p:nvSpPr>
          <p:spPr>
            <a:xfrm>
              <a:off x="3183436" y="2664824"/>
              <a:ext cx="934055" cy="2272937"/>
            </a:xfrm>
            <a:prstGeom prst="rect">
              <a:avLst/>
            </a:prstGeom>
            <a:noFill/>
            <a:ln>
              <a:solidFill>
                <a:srgbClr val="C6B12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99303" y="3108795"/>
              <a:ext cx="502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第四章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0141106" y="4083932"/>
            <a:ext cx="6562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输入标题</a:t>
            </a:r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3" grpId="0"/>
      <p:bldP spid="28" grpId="0"/>
      <p:bldP spid="32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7002" y="-2667001"/>
            <a:ext cx="6858000" cy="12192004"/>
            <a:chOff x="3647109" y="-1"/>
            <a:chExt cx="3857624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-1"/>
              <a:ext cx="3857623" cy="6858000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4679" y="4172934"/>
            <a:ext cx="2315030" cy="23150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327" y="246741"/>
            <a:ext cx="2317346" cy="2315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4849" y="725714"/>
            <a:ext cx="2317345" cy="53922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490" y="3976247"/>
            <a:ext cx="1669584" cy="14585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91"/>
          <a:stretch>
            <a:fillRect/>
          </a:stretch>
        </p:blipFill>
        <p:spPr>
          <a:xfrm flipH="1">
            <a:off x="10218034" y="4852761"/>
            <a:ext cx="1973964" cy="213941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863624" y="970615"/>
            <a:ext cx="1846659" cy="41021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72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感谢观看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32090" y="5186872"/>
            <a:ext cx="1536961" cy="6962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教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育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培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训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模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r>
              <a:rPr lang="zh-CN" altLang="en-US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板</a:t>
            </a:r>
            <a:r>
              <a:rPr lang="en-US" altLang="zh-CN" sz="1400" spc="600" dirty="0">
                <a:solidFill>
                  <a:srgbClr val="BF9E33"/>
                </a:solidFill>
                <a:latin typeface="Arial"/>
                <a:ea typeface="方正姚体"/>
                <a:sym typeface="Arial"/>
              </a:rPr>
              <a:t>/</a:t>
            </a:r>
            <a:endParaRPr lang="zh-CN" altLang="en-US" sz="1400" spc="600" dirty="0">
              <a:solidFill>
                <a:srgbClr val="BF9E33"/>
              </a:solidFill>
              <a:latin typeface="Arial"/>
              <a:ea typeface="方正姚体"/>
              <a:sym typeface="Arial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9098" y="-306517"/>
            <a:ext cx="6309861" cy="420924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21789">
            <a:off x="2197323" y="6231875"/>
            <a:ext cx="762453" cy="57305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2590602" y="4275424"/>
            <a:ext cx="785155" cy="5901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811" y="2832972"/>
            <a:ext cx="1016000" cy="76361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95337">
            <a:off x="2255787" y="5089213"/>
            <a:ext cx="1016000" cy="76361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184">
            <a:off x="1387937" y="5486273"/>
            <a:ext cx="714092" cy="53670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473254">
            <a:off x="3772049" y="5935671"/>
            <a:ext cx="785155" cy="590117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26667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EBBEC50-721B-9297-DE8C-65115C350AC0}"/>
                  </a:ext>
                </a:extLst>
              </p14:cNvPr>
              <p14:cNvContentPartPr/>
              <p14:nvPr/>
            </p14:nvContentPartPr>
            <p14:xfrm>
              <a:off x="-1269037" y="73706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p14="http://schemas.microsoft.com/office/powerpoint/2010/main" xmlns:aink="http://schemas.microsoft.com/office/drawing/2016/ink" xmlns="" xmlns:a16="http://schemas.microsoft.com/office/drawing/2014/main" id="{6EBBEC50-721B-9297-DE8C-65115C350A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1715569" y="629060"/>
                <a:ext cx="4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2717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6999" y="-2667001"/>
            <a:ext cx="6858002" cy="12192004"/>
            <a:chOff x="3647108" y="0"/>
            <a:chExt cx="3857625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8" y="1"/>
              <a:ext cx="3857623" cy="6858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084" y="1496602"/>
            <a:ext cx="3868662" cy="3864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5657492"/>
            <a:ext cx="1861300" cy="120050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068" y="-4"/>
            <a:ext cx="3113656" cy="2600342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5666096" y="2439937"/>
            <a:ext cx="702174" cy="257353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4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输入标题</a:t>
            </a:r>
          </a:p>
        </p:txBody>
      </p:sp>
      <p:sp>
        <p:nvSpPr>
          <p:cNvPr id="40" name="标题 1"/>
          <p:cNvSpPr txBox="1"/>
          <p:nvPr/>
        </p:nvSpPr>
        <p:spPr>
          <a:xfrm>
            <a:off x="3986278" y="3196327"/>
            <a:ext cx="1160124" cy="106075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8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壹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472415" y="2415163"/>
            <a:ext cx="0" cy="2456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903891" y="4198033"/>
            <a:ext cx="2807820" cy="181775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75936" y="2495971"/>
            <a:ext cx="1644452" cy="2854255"/>
            <a:chOff x="2178149" y="1295400"/>
            <a:chExt cx="1644452" cy="2854255"/>
          </a:xfrm>
        </p:grpSpPr>
        <p:sp>
          <p:nvSpPr>
            <p:cNvPr id="5" name="矩形 4"/>
            <p:cNvSpPr/>
            <p:nvPr/>
          </p:nvSpPr>
          <p:spPr>
            <a:xfrm>
              <a:off x="2571750" y="1295400"/>
              <a:ext cx="857250" cy="8572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178149" y="2395329"/>
              <a:ext cx="164445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600265" y="1350065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创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85736" y="2495971"/>
            <a:ext cx="1644452" cy="2854255"/>
            <a:chOff x="4387949" y="1295400"/>
            <a:chExt cx="1644452" cy="2854255"/>
          </a:xfrm>
        </p:grpSpPr>
        <p:sp>
          <p:nvSpPr>
            <p:cNvPr id="9" name="矩形 8"/>
            <p:cNvSpPr/>
            <p:nvPr/>
          </p:nvSpPr>
          <p:spPr>
            <a:xfrm>
              <a:off x="4781550" y="1295400"/>
              <a:ext cx="857250" cy="8572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387949" y="2395329"/>
              <a:ext cx="164445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824323" y="1350065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意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95536" y="2495971"/>
            <a:ext cx="1644452" cy="2854255"/>
            <a:chOff x="6597749" y="1295400"/>
            <a:chExt cx="1644452" cy="2854255"/>
          </a:xfrm>
        </p:grpSpPr>
        <p:sp>
          <p:nvSpPr>
            <p:cNvPr id="13" name="矩形 12"/>
            <p:cNvSpPr/>
            <p:nvPr/>
          </p:nvSpPr>
          <p:spPr>
            <a:xfrm>
              <a:off x="6991350" y="1295400"/>
              <a:ext cx="857250" cy="8572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597749" y="2395329"/>
              <a:ext cx="164445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020846" y="1350065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国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405336" y="2495971"/>
            <a:ext cx="1644452" cy="2854255"/>
            <a:chOff x="8807549" y="1295400"/>
            <a:chExt cx="1644452" cy="2854255"/>
          </a:xfrm>
        </p:grpSpPr>
        <p:sp>
          <p:nvSpPr>
            <p:cNvPr id="17" name="矩形 16"/>
            <p:cNvSpPr/>
            <p:nvPr/>
          </p:nvSpPr>
          <p:spPr>
            <a:xfrm>
              <a:off x="9201150" y="1295400"/>
              <a:ext cx="857250" cy="8572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807549" y="2395329"/>
              <a:ext cx="164445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标题数字等都可以通过点击和重新输入进行更改，顶部“开始”面板中可以对字体、字号、颜色、行距等进行修改。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217369" y="1350065"/>
              <a:ext cx="80021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480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风</a:t>
              </a: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5336" y="-116364"/>
            <a:ext cx="3786664" cy="3786664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4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98499" y="2252990"/>
            <a:ext cx="553998" cy="13234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添加标题</a:t>
            </a:r>
          </a:p>
        </p:txBody>
      </p:sp>
      <p:sp>
        <p:nvSpPr>
          <p:cNvPr id="5" name="矩形 4"/>
          <p:cNvSpPr/>
          <p:nvPr/>
        </p:nvSpPr>
        <p:spPr>
          <a:xfrm>
            <a:off x="3822824" y="2273183"/>
            <a:ext cx="1015663" cy="354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107999" y="0"/>
            <a:ext cx="0" cy="3576429"/>
          </a:xfrm>
          <a:prstGeom prst="line">
            <a:avLst/>
          </a:prstGeom>
          <a:ln>
            <a:solidFill>
              <a:srgbClr val="C6B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479849" y="2252990"/>
            <a:ext cx="553998" cy="13234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添加标题</a:t>
            </a:r>
          </a:p>
        </p:txBody>
      </p:sp>
      <p:sp>
        <p:nvSpPr>
          <p:cNvPr id="8" name="矩形 7"/>
          <p:cNvSpPr/>
          <p:nvPr/>
        </p:nvSpPr>
        <p:spPr>
          <a:xfrm>
            <a:off x="6960494" y="2302211"/>
            <a:ext cx="1015663" cy="354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289349" y="0"/>
            <a:ext cx="0" cy="3576429"/>
          </a:xfrm>
          <a:prstGeom prst="line">
            <a:avLst/>
          </a:prstGeom>
          <a:ln>
            <a:solidFill>
              <a:srgbClr val="C6B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661199" y="2252990"/>
            <a:ext cx="553998" cy="132343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添加标题</a:t>
            </a:r>
          </a:p>
        </p:txBody>
      </p:sp>
      <p:sp>
        <p:nvSpPr>
          <p:cNvPr id="11" name="矩形 10"/>
          <p:cNvSpPr/>
          <p:nvPr/>
        </p:nvSpPr>
        <p:spPr>
          <a:xfrm>
            <a:off x="10098164" y="2226364"/>
            <a:ext cx="1015663" cy="354578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9470699" y="0"/>
            <a:ext cx="0" cy="3576429"/>
          </a:xfrm>
          <a:prstGeom prst="line">
            <a:avLst/>
          </a:prstGeom>
          <a:ln>
            <a:solidFill>
              <a:srgbClr val="C6B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408" y="3060976"/>
            <a:ext cx="2410909" cy="24109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786" y="3120286"/>
            <a:ext cx="2351599" cy="23515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688" y="3249662"/>
            <a:ext cx="2164166" cy="216416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8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41760" y="1813855"/>
            <a:ext cx="63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/>
                <a:ea typeface="方正姚体"/>
                <a:cs typeface="+mn-lt"/>
                <a:sym typeface="Arial"/>
              </a:rPr>
              <a:t>01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5621553" y="1776531"/>
            <a:ext cx="5697238" cy="1076451"/>
            <a:chOff x="475308" y="1617727"/>
            <a:chExt cx="6212661" cy="1076451"/>
          </a:xfrm>
        </p:grpSpPr>
        <p:sp>
          <p:nvSpPr>
            <p:cNvPr id="6" name="文本框 5"/>
            <p:cNvSpPr txBox="1"/>
            <p:nvPr/>
          </p:nvSpPr>
          <p:spPr>
            <a:xfrm>
              <a:off x="475308" y="1617727"/>
              <a:ext cx="197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Arial"/>
                  <a:ea typeface="方正姚体"/>
                  <a:cs typeface="+mn-ea"/>
                  <a:sym typeface="Arial"/>
                </a:rPr>
                <a:t>添加标题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0403" y="1996936"/>
              <a:ext cx="6197566" cy="697242"/>
            </a:xfrm>
            <a:prstGeom prst="rect">
              <a:avLst/>
            </a:prstGeom>
            <a:noFill/>
          </p:spPr>
          <p:txBody>
            <a:bodyPr vert="horz" wrap="square" rtlCol="0" anchor="b">
              <a:spAutoFit/>
            </a:bodyPr>
            <a:lstStyle>
              <a:defPPr>
                <a:defRPr lang="zh-CN"/>
              </a:defPPr>
              <a:lvl1pPr fontAlgn="auto">
                <a:lnSpc>
                  <a:spcPts val="2500"/>
                </a:lnSpc>
                <a:defRPr sz="1600">
                  <a:solidFill>
                    <a:srgbClr val="F6B018"/>
                  </a:solidFill>
                  <a:latin typeface="印品丫丫体-D版" panose="02010601030101010101" pitchFamily="2" charset="-122"/>
                  <a:ea typeface="印品丫丫体-D版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940456" y="3090239"/>
            <a:ext cx="63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/>
                <a:ea typeface="方正姚体"/>
                <a:cs typeface="+mn-lt"/>
                <a:sym typeface="Arial"/>
              </a:rPr>
              <a:t>02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40456" y="4383409"/>
            <a:ext cx="630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/>
                <a:ea typeface="方正姚体"/>
                <a:cs typeface="+mn-lt"/>
                <a:sym typeface="Arial"/>
              </a:rPr>
              <a:t>03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635396" y="3103646"/>
            <a:ext cx="5697238" cy="1076451"/>
            <a:chOff x="475308" y="1655051"/>
            <a:chExt cx="6212661" cy="1076451"/>
          </a:xfrm>
        </p:grpSpPr>
        <p:sp>
          <p:nvSpPr>
            <p:cNvPr id="11" name="文本框 10"/>
            <p:cNvSpPr txBox="1"/>
            <p:nvPr/>
          </p:nvSpPr>
          <p:spPr>
            <a:xfrm>
              <a:off x="475308" y="1655051"/>
              <a:ext cx="197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F6B018"/>
                  </a:solidFill>
                  <a:latin typeface="印品丫丫体-D版" panose="02010601030101010101" pitchFamily="2" charset="-122"/>
                  <a:ea typeface="印品丫丫体-D版" panose="02010601030101010101" pitchFamily="2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添加标题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90403" y="2034260"/>
              <a:ext cx="6197566" cy="697242"/>
            </a:xfrm>
            <a:prstGeom prst="rect">
              <a:avLst/>
            </a:prstGeom>
            <a:noFill/>
          </p:spPr>
          <p:txBody>
            <a:bodyPr vert="horz" wrap="square" rtlCol="0" anchor="b">
              <a:spAutoFit/>
            </a:bodyPr>
            <a:lstStyle>
              <a:defPPr>
                <a:defRPr lang="zh-CN"/>
              </a:defPPr>
              <a:lvl1pPr fontAlgn="auto">
                <a:lnSpc>
                  <a:spcPts val="2500"/>
                </a:lnSpc>
                <a:defRPr sz="1600">
                  <a:solidFill>
                    <a:srgbClr val="F6B018"/>
                  </a:solidFill>
                  <a:latin typeface="印品丫丫体-D版" panose="02010601030101010101" pitchFamily="2" charset="-122"/>
                  <a:ea typeface="印品丫丫体-D版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621553" y="4383409"/>
            <a:ext cx="5697238" cy="1076451"/>
            <a:chOff x="475308" y="1655051"/>
            <a:chExt cx="6212661" cy="1076451"/>
          </a:xfrm>
        </p:grpSpPr>
        <p:sp>
          <p:nvSpPr>
            <p:cNvPr id="14" name="文本框 13"/>
            <p:cNvSpPr txBox="1"/>
            <p:nvPr/>
          </p:nvSpPr>
          <p:spPr>
            <a:xfrm>
              <a:off x="475308" y="1655051"/>
              <a:ext cx="1971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2400" b="1">
                  <a:solidFill>
                    <a:srgbClr val="F6B018"/>
                  </a:solidFill>
                  <a:latin typeface="印品丫丫体-D版" panose="02010601030101010101" pitchFamily="2" charset="-122"/>
                  <a:ea typeface="印品丫丫体-D版" panose="02010601030101010101" pitchFamily="2" charset="-122"/>
                  <a:cs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添加标题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90403" y="2034260"/>
              <a:ext cx="6197566" cy="697242"/>
            </a:xfrm>
            <a:prstGeom prst="rect">
              <a:avLst/>
            </a:prstGeom>
            <a:noFill/>
          </p:spPr>
          <p:txBody>
            <a:bodyPr vert="horz" wrap="square" rtlCol="0" anchor="b">
              <a:spAutoFit/>
            </a:bodyPr>
            <a:lstStyle>
              <a:defPPr>
                <a:defRPr lang="zh-CN"/>
              </a:defPPr>
              <a:lvl1pPr fontAlgn="auto">
                <a:lnSpc>
                  <a:spcPts val="2500"/>
                </a:lnSpc>
                <a:defRPr sz="1600">
                  <a:solidFill>
                    <a:srgbClr val="F6B018"/>
                  </a:solidFill>
                  <a:latin typeface="印品丫丫体-D版" panose="02010601030101010101" pitchFamily="2" charset="-122"/>
                  <a:ea typeface="印品丫丫体-D版" panose="02010601030101010101" pitchFamily="2" charset="-122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请在此处添加具体内容，文字尽量言简意赅，简单说明即可，不必过于繁琐，注意版面美观度。</a:t>
              </a: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1401429"/>
            <a:ext cx="4150667" cy="41506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595" y="1728727"/>
            <a:ext cx="1172829" cy="1172829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21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33672" y="2660993"/>
            <a:ext cx="5355312" cy="2962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856789" y="1873616"/>
            <a:ext cx="2488080" cy="3750236"/>
            <a:chOff x="4851960" y="1347719"/>
            <a:chExt cx="2488080" cy="3750236"/>
          </a:xfrm>
        </p:grpSpPr>
        <p:grpSp>
          <p:nvGrpSpPr>
            <p:cNvPr id="5" name="组合 4"/>
            <p:cNvGrpSpPr/>
            <p:nvPr/>
          </p:nvGrpSpPr>
          <p:grpSpPr>
            <a:xfrm>
              <a:off x="4851960" y="1760046"/>
              <a:ext cx="2488080" cy="3337909"/>
              <a:chOff x="7030389" y="1784077"/>
              <a:chExt cx="2692357" cy="328984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7030389" y="1784077"/>
                <a:ext cx="2692357" cy="328984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/>
                  <a:ea typeface="方正姚体"/>
                  <a:sym typeface="Arial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164151" y="1947524"/>
                <a:ext cx="2424833" cy="296295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Arial"/>
                  <a:ea typeface="方正姚体"/>
                  <a:sym typeface="Arial"/>
                </a:endParaRPr>
              </a:p>
            </p:txBody>
          </p:sp>
        </p:grpSp>
        <p:sp>
          <p:nvSpPr>
            <p:cNvPr id="6" name="PA-文本 文本框 3"/>
            <p:cNvSpPr txBox="1"/>
            <p:nvPr>
              <p:custDataLst>
                <p:tags r:id="rId1"/>
              </p:custDataLst>
            </p:nvPr>
          </p:nvSpPr>
          <p:spPr>
            <a:xfrm>
              <a:off x="5071168" y="1347719"/>
              <a:ext cx="138463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b="1" spc="14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创意</a:t>
              </a:r>
              <a:endParaRPr lang="en-US" altLang="zh-CN" sz="7200" b="1" spc="140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8" name="PA-文本 文本框 3"/>
            <p:cNvSpPr txBox="1"/>
            <p:nvPr>
              <p:custDataLst>
                <p:tags r:id="rId2"/>
              </p:custDataLst>
            </p:nvPr>
          </p:nvSpPr>
          <p:spPr>
            <a:xfrm>
              <a:off x="6244204" y="3012161"/>
              <a:ext cx="5845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spc="140" dirty="0">
                  <a:solidFill>
                    <a:schemeClr val="bg1"/>
                  </a:solidFill>
                  <a:latin typeface="Arial"/>
                  <a:ea typeface="方正姚体"/>
                  <a:sym typeface="Arial"/>
                </a:rPr>
                <a:t>国风</a:t>
              </a:r>
              <a:endParaRPr lang="en-US" altLang="zh-CN" sz="5400" b="1" spc="140" dirty="0">
                <a:solidFill>
                  <a:schemeClr val="bg1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897" y="265495"/>
            <a:ext cx="3689402" cy="36894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0972" y="2535384"/>
            <a:ext cx="1417978" cy="1002674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" y="1"/>
            <a:ext cx="4058936" cy="1447800"/>
            <a:chOff x="1" y="1"/>
            <a:chExt cx="4058936" cy="14478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16" name="标题 1"/>
            <p:cNvSpPr txBox="1"/>
            <p:nvPr/>
          </p:nvSpPr>
          <p:spPr>
            <a:xfrm>
              <a:off x="809632" y="191991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rot="5400000">
            <a:off x="2666999" y="-2667001"/>
            <a:ext cx="6858002" cy="12192004"/>
            <a:chOff x="3647108" y="0"/>
            <a:chExt cx="3857625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9" y="0"/>
              <a:ext cx="3857624" cy="6858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647108" y="1"/>
              <a:ext cx="3857623" cy="6858000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8084" y="1496602"/>
            <a:ext cx="3868662" cy="386479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" y="5657492"/>
            <a:ext cx="1861300" cy="120050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068" y="-4"/>
            <a:ext cx="3113656" cy="2600342"/>
          </a:xfrm>
          <a:prstGeom prst="rect">
            <a:avLst/>
          </a:prstGeom>
        </p:spPr>
      </p:pic>
      <p:sp>
        <p:nvSpPr>
          <p:cNvPr id="39" name="标题 1"/>
          <p:cNvSpPr txBox="1"/>
          <p:nvPr/>
        </p:nvSpPr>
        <p:spPr>
          <a:xfrm>
            <a:off x="5666096" y="2439937"/>
            <a:ext cx="702174" cy="257353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4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输入标题</a:t>
            </a:r>
          </a:p>
        </p:txBody>
      </p:sp>
      <p:sp>
        <p:nvSpPr>
          <p:cNvPr id="40" name="标题 1"/>
          <p:cNvSpPr txBox="1"/>
          <p:nvPr/>
        </p:nvSpPr>
        <p:spPr>
          <a:xfrm>
            <a:off x="3986278" y="3196327"/>
            <a:ext cx="1160124" cy="1060752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565"/>
            <a:r>
              <a:rPr lang="zh-CN" altLang="en-US" sz="8800" b="1" spc="-400" dirty="0">
                <a:solidFill>
                  <a:schemeClr val="bg1"/>
                </a:solidFill>
                <a:latin typeface="Arial"/>
                <a:ea typeface="方正姚体"/>
                <a:cs typeface="+mn-ea"/>
                <a:sym typeface="Arial"/>
              </a:rPr>
              <a:t>贰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472415" y="2415163"/>
            <a:ext cx="0" cy="24565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903891" y="4198033"/>
            <a:ext cx="2807820" cy="1817753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Arial"/>
                <a:ea typeface="方正姚体"/>
                <a:sym typeface="Arial"/>
              </a:rPr>
              <a:t>标题数字等都可以通过点击和重新输入进行更改，顶部“开始”面板中可以对字体、字号、颜色、行距等进行修改。标题数字等都可以通过点击和重新输入进行更改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7451725" y="901248"/>
            <a:ext cx="4054475" cy="5394551"/>
            <a:chOff x="7658100" y="404814"/>
            <a:chExt cx="4054475" cy="5394551"/>
          </a:xfrm>
        </p:grpSpPr>
        <p:pic>
          <p:nvPicPr>
            <p:cNvPr id="22" name="图片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788524" y="3875314"/>
              <a:ext cx="1924051" cy="1924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" name="组合 22"/>
            <p:cNvGrpSpPr/>
            <p:nvPr/>
          </p:nvGrpSpPr>
          <p:grpSpPr>
            <a:xfrm>
              <a:off x="7658100" y="404814"/>
              <a:ext cx="3889375" cy="5326968"/>
              <a:chOff x="7658100" y="404814"/>
              <a:chExt cx="3889375" cy="5326968"/>
            </a:xfrm>
          </p:grpSpPr>
          <p:grpSp>
            <p:nvGrpSpPr>
              <p:cNvPr id="24" name="组合 13"/>
              <p:cNvGrpSpPr/>
              <p:nvPr/>
            </p:nvGrpSpPr>
            <p:grpSpPr bwMode="auto">
              <a:xfrm>
                <a:off x="7658100" y="404814"/>
                <a:ext cx="3889375" cy="5326968"/>
                <a:chOff x="334963" y="260351"/>
                <a:chExt cx="3888829" cy="5326969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334963" y="260351"/>
                  <a:ext cx="3888829" cy="5326969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endParaRPr>
                </a:p>
              </p:txBody>
            </p:sp>
            <p:sp>
              <p:nvSpPr>
                <p:cNvPr id="28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67807" y="1052438"/>
                  <a:ext cx="1415573" cy="2448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8000" dirty="0">
                      <a:solidFill>
                        <a:schemeClr val="bg1"/>
                      </a:solidFill>
                      <a:latin typeface="Arial"/>
                      <a:ea typeface="方正姚体"/>
                      <a:sym typeface="Arial"/>
                    </a:rPr>
                    <a:t>标题</a:t>
                  </a:r>
                </a:p>
              </p:txBody>
            </p:sp>
          </p:grpSp>
          <p:sp>
            <p:nvSpPr>
              <p:cNvPr id="25" name="文本框 16"/>
              <p:cNvSpPr txBox="1">
                <a:spLocks noChangeArrowheads="1"/>
              </p:cNvSpPr>
              <p:nvPr/>
            </p:nvSpPr>
            <p:spPr bwMode="auto">
              <a:xfrm>
                <a:off x="7940795" y="874713"/>
                <a:ext cx="1661993" cy="4756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eaVert"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zh-CN" altLang="en-US" sz="1600" spc="300" dirty="0">
                    <a:solidFill>
                      <a:schemeClr val="bg1"/>
                    </a:solidFill>
                    <a:latin typeface="Arial"/>
                    <a:ea typeface="方正姚体"/>
                    <a:sym typeface="Arial"/>
                  </a:rPr>
                  <a:t>        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    </a:r>
              </a:p>
            </p:txBody>
          </p:sp>
          <p:cxnSp>
            <p:nvCxnSpPr>
              <p:cNvPr id="26" name="直接连接符 25"/>
              <p:cNvCxnSpPr/>
              <p:nvPr/>
            </p:nvCxnSpPr>
            <p:spPr>
              <a:xfrm>
                <a:off x="9907588" y="981075"/>
                <a:ext cx="0" cy="251936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/>
          <p:cNvGrpSpPr/>
          <p:nvPr/>
        </p:nvGrpSpPr>
        <p:grpSpPr>
          <a:xfrm>
            <a:off x="530488" y="782411"/>
            <a:ext cx="6418000" cy="2446338"/>
            <a:chOff x="327288" y="695325"/>
            <a:chExt cx="6418000" cy="2446338"/>
          </a:xfrm>
        </p:grpSpPr>
        <p:sp>
          <p:nvSpPr>
            <p:cNvPr id="30" name="矩形 29"/>
            <p:cNvSpPr/>
            <p:nvPr/>
          </p:nvSpPr>
          <p:spPr>
            <a:xfrm>
              <a:off x="768350" y="695325"/>
              <a:ext cx="1296988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108325" y="695325"/>
              <a:ext cx="1296988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49888" y="695325"/>
              <a:ext cx="1295400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3" name="文本框 11263"/>
            <p:cNvSpPr txBox="1">
              <a:spLocks noChangeArrowheads="1"/>
            </p:cNvSpPr>
            <p:nvPr/>
          </p:nvSpPr>
          <p:spPr bwMode="auto">
            <a:xfrm>
              <a:off x="327288" y="815181"/>
              <a:ext cx="1569660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4" name="文本框 38"/>
            <p:cNvSpPr txBox="1">
              <a:spLocks noChangeArrowheads="1"/>
            </p:cNvSpPr>
            <p:nvPr/>
          </p:nvSpPr>
          <p:spPr bwMode="auto">
            <a:xfrm>
              <a:off x="2689943" y="864054"/>
              <a:ext cx="1569660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5" name="文本框 39"/>
            <p:cNvSpPr txBox="1">
              <a:spLocks noChangeArrowheads="1"/>
            </p:cNvSpPr>
            <p:nvPr/>
          </p:nvSpPr>
          <p:spPr bwMode="auto">
            <a:xfrm>
              <a:off x="5029918" y="864055"/>
              <a:ext cx="1569660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71550" y="3947886"/>
            <a:ext cx="5976938" cy="2446338"/>
            <a:chOff x="768350" y="3860800"/>
            <a:chExt cx="5976938" cy="2446338"/>
          </a:xfrm>
        </p:grpSpPr>
        <p:sp>
          <p:nvSpPr>
            <p:cNvPr id="37" name="矩形 36"/>
            <p:cNvSpPr/>
            <p:nvPr/>
          </p:nvSpPr>
          <p:spPr>
            <a:xfrm>
              <a:off x="768350" y="3860800"/>
              <a:ext cx="1296988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108325" y="3860800"/>
              <a:ext cx="1296988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49888" y="3860800"/>
              <a:ext cx="1295400" cy="2446338"/>
            </a:xfrm>
            <a:prstGeom prst="rect">
              <a:avLst/>
            </a:prstGeom>
            <a:solidFill>
              <a:srgbClr val="FCC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40" name="文本框 40"/>
            <p:cNvSpPr txBox="1">
              <a:spLocks noChangeArrowheads="1"/>
            </p:cNvSpPr>
            <p:nvPr/>
          </p:nvSpPr>
          <p:spPr bwMode="auto">
            <a:xfrm>
              <a:off x="918233" y="4002086"/>
              <a:ext cx="1015663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</a:p>
          </p:txBody>
        </p:sp>
        <p:sp>
          <p:nvSpPr>
            <p:cNvPr id="41" name="文本框 41"/>
            <p:cNvSpPr txBox="1">
              <a:spLocks noChangeArrowheads="1"/>
            </p:cNvSpPr>
            <p:nvPr/>
          </p:nvSpPr>
          <p:spPr bwMode="auto">
            <a:xfrm>
              <a:off x="2720371" y="4002087"/>
              <a:ext cx="1569660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  <p:sp>
          <p:nvSpPr>
            <p:cNvPr id="42" name="文本框 42"/>
            <p:cNvSpPr txBox="1">
              <a:spLocks noChangeArrowheads="1"/>
            </p:cNvSpPr>
            <p:nvPr/>
          </p:nvSpPr>
          <p:spPr bwMode="auto">
            <a:xfrm>
              <a:off x="5033321" y="4002088"/>
              <a:ext cx="1569660" cy="220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用户可以在投影仪或者计算机上进行演示</a:t>
              </a:r>
              <a:r>
                <a:rPr lang="en-US" altLang="zh-CN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,</a:t>
              </a:r>
              <a:r>
                <a:rPr lang="zh-CN" altLang="en-US" dirty="0">
                  <a:solidFill>
                    <a:srgbClr val="31546C"/>
                  </a:solidFill>
                  <a:latin typeface="Arial"/>
                  <a:ea typeface="方正姚体"/>
                  <a:sym typeface="Arial"/>
                </a:rPr>
                <a:t>双击输入替换</a:t>
              </a:r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en-US" altLang="zh-CN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  <a:p>
              <a:endParaRPr lang="zh-CN" altLang="en-US" dirty="0">
                <a:solidFill>
                  <a:srgbClr val="31546C"/>
                </a:solidFill>
                <a:latin typeface="Arial"/>
                <a:ea typeface="方正姚体"/>
                <a:sym typeface="Arial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" y="1"/>
            <a:ext cx="3960018" cy="1447800"/>
            <a:chOff x="1" y="1"/>
            <a:chExt cx="3960018" cy="14478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" y="1"/>
              <a:ext cx="1447800" cy="1447800"/>
            </a:xfrm>
            <a:prstGeom prst="rect">
              <a:avLst/>
            </a:prstGeom>
          </p:spPr>
        </p:pic>
        <p:sp>
          <p:nvSpPr>
            <p:cNvPr id="45" name="标题 1"/>
            <p:cNvSpPr txBox="1"/>
            <p:nvPr/>
          </p:nvSpPr>
          <p:spPr>
            <a:xfrm>
              <a:off x="710714" y="16856"/>
              <a:ext cx="3249305" cy="694571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218565"/>
              <a:r>
                <a:rPr lang="zh-CN" altLang="en-US" sz="2800" b="1" spc="600" dirty="0">
                  <a:solidFill>
                    <a:srgbClr val="F6B018"/>
                  </a:solidFill>
                  <a:latin typeface="Arial"/>
                  <a:ea typeface="方正姚体"/>
                  <a:cs typeface="+mn-lt"/>
                  <a:sym typeface="Arial"/>
                </a:rPr>
                <a:t>输入章节标题</a:t>
              </a:r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演示文稿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2"/>
  <p:tag name="RESOURCELIBID_SMARTLAYOUT" val="5560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2"/>
  <p:tag name="RESOURCELIBID_SMARTLAYOUT" val="55606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YaHei"/>
        <a:ea typeface="Microsoft YaHei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crosoft YaHei"/>
        <a:ea typeface="Microsoft YaHei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2113</Words>
  <Application>Microsoft Office PowerPoint</Application>
  <PresentationFormat>宽屏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微软雅黑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Administrator</cp:lastModifiedBy>
  <cp:revision>18</cp:revision>
  <dcterms:created xsi:type="dcterms:W3CDTF">2019-01-22T05:34:00Z</dcterms:created>
  <dcterms:modified xsi:type="dcterms:W3CDTF">2023-11-07T09:22:08Z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CAD29202BD874C13AEF6B4D658EB1676_12</vt:lpwstr>
  </property>
  <property fmtid="{D5CDD505-2E9C-101B-9397-08002B2CF9AE}" pid="3" name="KSOProductBuildVer">
    <vt:lpwstr>2052-12.1.0.15374</vt:lpwstr>
  </property>
</Properties>
</file>